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sldIdLst>
    <p:sldId id="276" r:id="rId5"/>
    <p:sldId id="472" r:id="rId6"/>
    <p:sldId id="311" r:id="rId7"/>
    <p:sldId id="473" r:id="rId8"/>
    <p:sldId id="459" r:id="rId9"/>
    <p:sldId id="474" r:id="rId10"/>
    <p:sldId id="469" r:id="rId11"/>
    <p:sldId id="470" r:id="rId12"/>
    <p:sldId id="314" r:id="rId13"/>
    <p:sldId id="463" r:id="rId14"/>
    <p:sldId id="464" r:id="rId15"/>
    <p:sldId id="465" r:id="rId16"/>
    <p:sldId id="466" r:id="rId17"/>
    <p:sldId id="461" r:id="rId18"/>
    <p:sldId id="467" r:id="rId19"/>
    <p:sldId id="468" r:id="rId20"/>
    <p:sldId id="315" r:id="rId21"/>
    <p:sldId id="317" r:id="rId22"/>
    <p:sldId id="471" r:id="rId23"/>
    <p:sldId id="316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41" r:id="rId46"/>
    <p:sldId id="343" r:id="rId47"/>
    <p:sldId id="344" r:id="rId48"/>
    <p:sldId id="346" r:id="rId49"/>
    <p:sldId id="345" r:id="rId50"/>
    <p:sldId id="347" r:id="rId51"/>
    <p:sldId id="349" r:id="rId52"/>
    <p:sldId id="350" r:id="rId53"/>
    <p:sldId id="348" r:id="rId54"/>
    <p:sldId id="30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BF4"/>
    <a:srgbClr val="E97D1A"/>
    <a:srgbClr val="C92131"/>
    <a:srgbClr val="D32629"/>
    <a:srgbClr val="A4302D"/>
    <a:srgbClr val="041827"/>
    <a:srgbClr val="FFD933"/>
    <a:srgbClr val="05A5DB"/>
    <a:srgbClr val="A662DF"/>
    <a:srgbClr val="004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3"/>
    <p:restoredTop sz="79836"/>
  </p:normalViewPr>
  <p:slideViewPr>
    <p:cSldViewPr snapToGrid="0" snapToObjects="1">
      <p:cViewPr varScale="1">
        <p:scale>
          <a:sx n="114" d="100"/>
          <a:sy n="114" d="100"/>
        </p:scale>
        <p:origin x="224" y="168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3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0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6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4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0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Know a programming language.</a:t>
            </a:r>
          </a:p>
          <a:p>
            <a:pPr marL="228600" indent="-228600">
              <a:buAutoNum type="arabicPeriod"/>
            </a:pPr>
            <a:r>
              <a:rPr lang="en-US" dirty="0"/>
              <a:t>People who enjoy curly braces.</a:t>
            </a:r>
          </a:p>
          <a:p>
            <a:pPr marL="228600" indent="-228600">
              <a:buAutoNum type="arabicPeriod"/>
            </a:pPr>
            <a:r>
              <a:rPr lang="en-US" dirty="0"/>
              <a:t>No authors</a:t>
            </a:r>
          </a:p>
          <a:p>
            <a:pPr marL="228600" indent="-228600">
              <a:buAutoNum type="arabicPeriod"/>
            </a:pPr>
            <a:r>
              <a:rPr lang="en-US" dirty="0"/>
              <a:t>No need to have done mobile.</a:t>
            </a:r>
          </a:p>
          <a:p>
            <a:pPr marL="228600" indent="-228600">
              <a:buAutoNum type="arabicPeriod"/>
            </a:pPr>
            <a:r>
              <a:rPr lang="en-US" dirty="0"/>
              <a:t>Admin access on PC.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Have heard of Flutter, but want to learn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2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75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88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9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69833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3200" b="1" dirty="0"/>
              <a:t>Bringing ML to Mobile Apps – Let’s build an app to perform Face Recognition using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3B501D-EA5C-B045-989D-EC3527A9B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59" y="727820"/>
            <a:ext cx="9161281" cy="5402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529048" y="304007"/>
            <a:ext cx="3256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Native Apps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92790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4765-2633-9D41-A7EC-65D7CC9A6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60" y="1042765"/>
            <a:ext cx="9714280" cy="4772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320702" y="279717"/>
            <a:ext cx="10779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PhoneGap, Cordova, and WebView based Systems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7891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355427" y="226835"/>
            <a:ext cx="440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React Native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D80E-6528-7849-9A45-F91096BC5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47" y="934721"/>
            <a:ext cx="10702706" cy="51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424874" y="238409"/>
            <a:ext cx="440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Flutter</a:t>
            </a:r>
            <a:endParaRPr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A561-0126-2A41-8B21-9F7CC968C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21" y="986580"/>
            <a:ext cx="10091047" cy="488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6987" y="-1377839"/>
            <a:ext cx="14260401" cy="980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DC815A-F000-0D4B-81F2-A78657A3B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66" y="1463221"/>
            <a:ext cx="7315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3722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Dart?’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5008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Need next slide!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96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setup your environment!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087531" y="2413337"/>
            <a:ext cx="8016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should be here?</a:t>
            </a:r>
            <a:endParaRPr lang="en-US" sz="60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1076445" y="1945967"/>
            <a:ext cx="100626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What, why, 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What, why, 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are we building today?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does it use?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setup our environments!</a:t>
            </a:r>
          </a:p>
          <a:p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0C96C-751E-F94E-83EA-4C3C377F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82" y="-536198"/>
            <a:ext cx="10179636" cy="77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0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9499F-601B-634F-8E49-608FB290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996"/>
            <a:ext cx="12192000" cy="48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7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91038" y="1239377"/>
            <a:ext cx="11009924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Center(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child: new Column(	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children: [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Text('Hello, World!')),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Icon(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Icons.star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color:Colors.green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]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709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CD3D2-0C94-E042-BE0E-F2C9DCD9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30" y="2092325"/>
            <a:ext cx="585734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5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4371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Flutter?’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856</Words>
  <Application>Microsoft Macintosh PowerPoint</Application>
  <PresentationFormat>Widescreen</PresentationFormat>
  <Paragraphs>318</Paragraphs>
  <Slides>51</Slides>
  <Notes>51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American Typewriter</vt:lpstr>
      <vt:lpstr>Arial</vt:lpstr>
      <vt:lpstr>Calibri</vt:lpstr>
      <vt:lpstr>Menlo</vt:lpstr>
      <vt:lpstr>Rocket Sans</vt:lpstr>
      <vt:lpstr>Office Theme</vt:lpstr>
      <vt:lpstr>Bringing ML to Mobile Apps – Let’s build an app to perform Face Recognition using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141</cp:revision>
  <cp:lastPrinted>2019-03-27T18:45:13Z</cp:lastPrinted>
  <dcterms:created xsi:type="dcterms:W3CDTF">2019-01-23T15:38:44Z</dcterms:created>
  <dcterms:modified xsi:type="dcterms:W3CDTF">2019-12-20T21:58:50Z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